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3" r:id="rId5"/>
    <p:sldId id="256" r:id="rId6"/>
    <p:sldId id="261" r:id="rId7"/>
    <p:sldId id="260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18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C594C-87FC-4614-827C-B07C7B37FA5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C3DCA5D-902D-4688-943A-17712816F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F7D1A-9F02-4575-A9E6-21F53FADA94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C528E-286E-407C-835A-740C21B73C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Овал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5AF4C-8C1A-4C47-BEA0-6ACDCEAE51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F5AE0-65FA-4CFB-BE18-3BF154C7B5A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7E1D1-9293-4404-AA71-91B285687C2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A2138-5217-4787-99AE-5060AE081B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10A5F-776D-4F51-8B5C-B4D04790AAF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C83318C-B950-408E-84C7-0A9B9EFCF8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54B4C-AFE6-4E85-9B7F-177FF9F2FFA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04CD2-D808-44E0-81A0-86A8D1ED8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Овал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Овал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1BA3D-1840-4857-9EC2-EFFCC661A89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661BCAE9-98AD-49C7-B628-D341E5EE60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7C901-6E19-49F8-A4A2-CCA17B5602B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FFEA2-45E1-44A0-9506-AEB3C68C91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E28B1-6824-4D27-A0DF-BA5B65B3308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804613E-D12B-482B-BCC8-7A7DEF26B3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D2F5B88-46EF-44AF-8C73-4955778BF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61C1-4B54-4CAC-914D-EED48CFA5B1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2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FFBB4-0109-4356-A750-57EC32548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50812-BD59-4B5E-B05F-C65007180F0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DD0174-A373-4A5A-B4DE-BDEC1A16857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800F62-6FFD-4338-9F07-BA47F0E7A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250" y="4941888"/>
            <a:ext cx="6153150" cy="696912"/>
          </a:xfrm>
        </p:spPr>
        <p:txBody>
          <a:bodyPr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chemeClr val="tx1"/>
                </a:solidFill>
              </a:rPr>
              <a:t>Упр. 265 стр.141 Часть 2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solidFill>
                  <a:schemeClr val="tx1"/>
                </a:solidFill>
              </a:rPr>
              <a:t>3 класс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8888" y="4076700"/>
            <a:ext cx="7199312" cy="5048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Изложение </a:t>
            </a:r>
            <a:endParaRPr lang="ru-RU" dirty="0"/>
          </a:p>
        </p:txBody>
      </p:sp>
      <p:pic>
        <p:nvPicPr>
          <p:cNvPr id="13315" name="Picture 2" descr="http://polonews.in.ua/images/stories/losi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0"/>
            <a:ext cx="70453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3"/>
          <p:cNvSpPr txBox="1">
            <a:spLocks noChangeArrowheads="1"/>
          </p:cNvSpPr>
          <p:nvPr/>
        </p:nvSpPr>
        <p:spPr bwMode="auto">
          <a:xfrm>
            <a:off x="900113" y="620713"/>
            <a:ext cx="3600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1. На помощь!</a:t>
            </a:r>
          </a:p>
        </p:txBody>
      </p:sp>
      <p:sp>
        <p:nvSpPr>
          <p:cNvPr id="22530" name="TextBox 4"/>
          <p:cNvSpPr txBox="1">
            <a:spLocks noChangeArrowheads="1"/>
          </p:cNvSpPr>
          <p:nvPr/>
        </p:nvSpPr>
        <p:spPr bwMode="auto">
          <a:xfrm>
            <a:off x="611188" y="1125538"/>
            <a:ext cx="4465637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    2.  Дорога к болоту.</a:t>
            </a:r>
          </a:p>
          <a:p>
            <a:endParaRPr lang="ru-RU">
              <a:latin typeface="Georgia" pitchFamily="18" charset="0"/>
            </a:endParaRPr>
          </a:p>
        </p:txBody>
      </p:sp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755650" y="1628775"/>
            <a:ext cx="5903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  3.  Помощь пришла  вовремя. </a:t>
            </a:r>
          </a:p>
        </p:txBody>
      </p:sp>
      <p:sp>
        <p:nvSpPr>
          <p:cNvPr id="22532" name="TextBox 6"/>
          <p:cNvSpPr txBox="1">
            <a:spLocks noChangeArrowheads="1"/>
          </p:cNvSpPr>
          <p:nvPr/>
        </p:nvSpPr>
        <p:spPr bwMode="auto">
          <a:xfrm>
            <a:off x="755650" y="2205038"/>
            <a:ext cx="52562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  4. Радость матери.</a:t>
            </a:r>
          </a:p>
        </p:txBody>
      </p:sp>
      <p:sp>
        <p:nvSpPr>
          <p:cNvPr id="22533" name="TextBox 7"/>
          <p:cNvSpPr txBox="1">
            <a:spLocks noChangeArrowheads="1"/>
          </p:cNvSpPr>
          <p:nvPr/>
        </p:nvSpPr>
        <p:spPr bwMode="auto">
          <a:xfrm>
            <a:off x="3924300" y="188913"/>
            <a:ext cx="27352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План.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://infourok.ru/images/doc/200/228264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1"/>
          <p:cNvSpPr>
            <a:spLocks noChangeArrowheads="1"/>
          </p:cNvSpPr>
          <p:nvPr/>
        </p:nvSpPr>
        <p:spPr bwMode="auto">
          <a:xfrm>
            <a:off x="395288" y="620713"/>
            <a:ext cx="8532812" cy="545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dist"/>
            <a:r>
              <a:rPr lang="ru-RU" sz="3200" b="1"/>
              <a:t>   </a:t>
            </a:r>
            <a:r>
              <a:rPr lang="ru-RU" sz="3200" b="1">
                <a:latin typeface="Georgia" pitchFamily="18" charset="0"/>
              </a:rPr>
              <a:t>Антон ехал на машине через лес. Вдруг на дорогу выскочила лосиха. Она трясла головой, словно звала на помощь . Антон остановил машину, вылез из кабины и пошёл за лосихой. Она привела  Антона к болоту. Там по шее в трясине  стоял малютка</a:t>
            </a:r>
            <a:r>
              <a:rPr lang="ru-RU" sz="3200" b="1"/>
              <a:t> </a:t>
            </a:r>
            <a:r>
              <a:rPr lang="ru-RU" sz="3200" b="1">
                <a:latin typeface="Georgia" pitchFamily="18" charset="0"/>
              </a:rPr>
              <a:t>- лосёнок. Антон стал выталкивать лосёнка из  болота. Потом взял на руки и вынес на берег. В глазах лосихи  блестели слёзы. Она стала облизывать своего кроху.</a:t>
            </a: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2124075" y="188913"/>
            <a:ext cx="4248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 </a:t>
            </a:r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Прочитайте текст.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7B9899"/>
                </a:solidFill>
              </a:rPr>
              <a:t>Вопросы по содержанию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1125538"/>
            <a:ext cx="45005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1. О ком или о чём текст?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1557338"/>
            <a:ext cx="64436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2.Как можно озаглавить  текст?</a:t>
            </a:r>
          </a:p>
          <a:p>
            <a:endParaRPr lang="ru-RU" sz="2400" b="1">
              <a:latin typeface="Georgia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916113"/>
            <a:ext cx="5651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Georgia" pitchFamily="18" charset="0"/>
              </a:rPr>
              <a:t>3. </a:t>
            </a:r>
            <a:r>
              <a:rPr lang="ru-RU" sz="2400" b="1">
                <a:latin typeface="Georgia" pitchFamily="18" charset="0"/>
              </a:rPr>
              <a:t>Определите</a:t>
            </a:r>
            <a:r>
              <a:rPr lang="ru-RU" sz="2400">
                <a:latin typeface="Georgia" pitchFamily="18" charset="0"/>
              </a:rPr>
              <a:t>  </a:t>
            </a:r>
            <a:r>
              <a:rPr lang="ru-RU" sz="2400" b="1">
                <a:latin typeface="Georgia" pitchFamily="18" charset="0"/>
              </a:rPr>
              <a:t>тему текста 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2349500"/>
            <a:ext cx="41275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4.Назовите главную мысль.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3500438"/>
            <a:ext cx="5364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5.Кого увидел Антон  в лесу ?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3933825"/>
            <a:ext cx="53641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6. Как лосиха себя вела?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4437063"/>
            <a:ext cx="39957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7. Что  сделал Антон?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5445125"/>
            <a:ext cx="6516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9.Почему в глазах лосихи блестели слёзы?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4941888"/>
            <a:ext cx="71088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8. Куда и зачем привела лосиха Антона ?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716463" y="1916113"/>
            <a:ext cx="5722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 </a:t>
            </a:r>
            <a:r>
              <a:rPr lang="ru-RU" sz="1400" b="1">
                <a:latin typeface="Georgia" pitchFamily="18" charset="0"/>
              </a:rPr>
              <a:t>О  матери лосихи и её малютке- лосёнке</a:t>
            </a:r>
            <a:endParaRPr lang="ru-RU" sz="2000" b="1">
              <a:latin typeface="Georgia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067175" y="2420938"/>
            <a:ext cx="50768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eorgia" pitchFamily="18" charset="0"/>
              </a:rPr>
              <a:t>В трудные минуты жизни  животные доверяют людям и приходят к ним за помощью. Мы всегда должны  им помочь. Это наш ДОЛГ перед природой.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27088" y="1700213"/>
            <a:ext cx="3889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? На помощь!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55650" y="2852738"/>
            <a:ext cx="45370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 ?  Дорога к болоту.</a:t>
            </a:r>
          </a:p>
          <a:p>
            <a:endParaRPr lang="ru-RU">
              <a:latin typeface="Georgia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55650" y="2276475"/>
            <a:ext cx="6480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 ?  Помощь пришла  вовремя.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55650" y="1125538"/>
            <a:ext cx="57610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 ? Радость матери.</a:t>
            </a:r>
          </a:p>
        </p:txBody>
      </p:sp>
      <p:sp>
        <p:nvSpPr>
          <p:cNvPr id="17413" name="TextBox 7"/>
          <p:cNvSpPr txBox="1">
            <a:spLocks noChangeArrowheads="1"/>
          </p:cNvSpPr>
          <p:nvPr/>
        </p:nvSpPr>
        <p:spPr bwMode="auto">
          <a:xfrm>
            <a:off x="3924300" y="404813"/>
            <a:ext cx="942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План.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00113" y="620713"/>
            <a:ext cx="3600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  1. На помощь!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4213" y="1196975"/>
            <a:ext cx="439261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    2.  Дорога к болоту.</a:t>
            </a:r>
          </a:p>
          <a:p>
            <a:endParaRPr lang="ru-RU">
              <a:latin typeface="Georgia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00113" y="1773238"/>
            <a:ext cx="5975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  3.  Помощь пришла  вовремя.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55650" y="2420938"/>
            <a:ext cx="52562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    4. Радость матери.</a:t>
            </a:r>
          </a:p>
        </p:txBody>
      </p: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3924300" y="260350"/>
            <a:ext cx="1511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Georgia" pitchFamily="18" charset="0"/>
              </a:rPr>
              <a:t>План.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179388" y="260350"/>
            <a:ext cx="8713787" cy="649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Georgia" pitchFamily="18" charset="0"/>
              </a:rPr>
              <a:t> Антон ехал на машине через лес. Вдруг на дорогу выскочила лосиха. Она трясла головой , словно звала на помощь .</a:t>
            </a:r>
          </a:p>
          <a:p>
            <a:r>
              <a:rPr lang="ru-RU" sz="3200" b="1">
                <a:latin typeface="Georgia" pitchFamily="18" charset="0"/>
              </a:rPr>
              <a:t>        Антон остановил машину из кабины и пошёл за лосихой. Она привела  Антона к болоту.  </a:t>
            </a:r>
          </a:p>
          <a:p>
            <a:r>
              <a:rPr lang="ru-RU" sz="3200" b="1">
                <a:latin typeface="Georgia" pitchFamily="18" charset="0"/>
              </a:rPr>
              <a:t>       Там по шее в трясине  стоял малютка- лосёнок.   Антон стал выталкивать лосёнка из  болота. Потом взял на руки и вынес на берег.</a:t>
            </a:r>
          </a:p>
          <a:p>
            <a:r>
              <a:rPr lang="ru-RU" sz="3200" b="1">
                <a:latin typeface="Georgia" pitchFamily="18" charset="0"/>
              </a:rPr>
              <a:t>        В глазах лосихи  блестели слёзы. Она стала облизывать своего кроху.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7B9899"/>
                </a:solidFill>
              </a:rPr>
              <a:t>Словарная работа 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23850" y="1341438"/>
            <a:ext cx="30241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выск</a:t>
            </a:r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о</a:t>
            </a:r>
            <a:r>
              <a:rPr lang="ru-RU" b="1">
                <a:latin typeface="Georgia" pitchFamily="18" charset="0"/>
              </a:rPr>
              <a:t>чила</a:t>
            </a:r>
            <a:endParaRPr lang="ru-RU">
              <a:latin typeface="Georgia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23850" y="1844675"/>
            <a:ext cx="309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тр</a:t>
            </a:r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я</a:t>
            </a:r>
            <a:r>
              <a:rPr lang="ru-RU" b="1">
                <a:latin typeface="Georgia" pitchFamily="18" charset="0"/>
              </a:rPr>
              <a:t>сла</a:t>
            </a:r>
            <a:endParaRPr lang="ru-RU">
              <a:latin typeface="Georgia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23850" y="2349500"/>
            <a:ext cx="4813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пом</a:t>
            </a:r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ощь </a:t>
            </a:r>
            <a:r>
              <a:rPr lang="ru-RU" b="1">
                <a:latin typeface="Georgia" pitchFamily="18" charset="0"/>
              </a:rPr>
              <a:t>.</a:t>
            </a:r>
            <a:endParaRPr lang="ru-RU">
              <a:latin typeface="Georgia" pitchFamily="18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50825" y="2708275"/>
            <a:ext cx="4932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о</a:t>
            </a:r>
            <a:r>
              <a:rPr lang="ru-RU" b="1">
                <a:latin typeface="Georgia" pitchFamily="18" charset="0"/>
              </a:rPr>
              <a:t>ст</a:t>
            </a:r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а</a:t>
            </a:r>
            <a:r>
              <a:rPr lang="ru-RU" b="1">
                <a:latin typeface="Georgia" pitchFamily="18" charset="0"/>
              </a:rPr>
              <a:t>новил</a:t>
            </a:r>
            <a:endParaRPr lang="ru-RU">
              <a:latin typeface="Georgia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50825" y="3068638"/>
            <a:ext cx="4743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 выле</a:t>
            </a:r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з</a:t>
            </a:r>
            <a:r>
              <a:rPr lang="ru-RU" b="1">
                <a:latin typeface="Georgia" pitchFamily="18" charset="0"/>
              </a:rPr>
              <a:t> </a:t>
            </a:r>
            <a:endParaRPr lang="ru-RU">
              <a:latin typeface="Georgia" pitchFamily="18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250825" y="3429000"/>
            <a:ext cx="4756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б</a:t>
            </a:r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оло</a:t>
            </a:r>
            <a:r>
              <a:rPr lang="ru-RU" b="1">
                <a:latin typeface="Georgia" pitchFamily="18" charset="0"/>
              </a:rPr>
              <a:t>ту</a:t>
            </a:r>
            <a:endParaRPr lang="ru-RU">
              <a:latin typeface="Georgia" pitchFamily="18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23850" y="3860800"/>
            <a:ext cx="4738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тр</a:t>
            </a:r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я</a:t>
            </a:r>
            <a:r>
              <a:rPr lang="ru-RU" b="1">
                <a:latin typeface="Georgia" pitchFamily="18" charset="0"/>
              </a:rPr>
              <a:t>сине</a:t>
            </a:r>
            <a:endParaRPr lang="ru-RU">
              <a:latin typeface="Georgia" pitchFamily="18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3506788" y="1557338"/>
            <a:ext cx="44497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малютка- лосёнок </a:t>
            </a:r>
            <a:endParaRPr lang="ru-RU">
              <a:latin typeface="Georgia" pitchFamily="18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3492500" y="2276475"/>
            <a:ext cx="1809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выталк</a:t>
            </a:r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ива</a:t>
            </a:r>
            <a:r>
              <a:rPr lang="ru-RU" b="1">
                <a:latin typeface="Georgia" pitchFamily="18" charset="0"/>
              </a:rPr>
              <a:t>ть</a:t>
            </a:r>
            <a:endParaRPr lang="ru-RU">
              <a:latin typeface="Georgia" pitchFamily="18" charset="0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3635375" y="2924175"/>
            <a:ext cx="14811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бл</a:t>
            </a:r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е</a:t>
            </a:r>
            <a:r>
              <a:rPr lang="ru-RU" b="1">
                <a:latin typeface="Georgia" pitchFamily="18" charset="0"/>
              </a:rPr>
              <a:t>стели</a:t>
            </a:r>
            <a:endParaRPr lang="ru-RU">
              <a:latin typeface="Georgia" pitchFamily="18" charset="0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3635375" y="3429000"/>
            <a:ext cx="2376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облиз</a:t>
            </a:r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ыва</a:t>
            </a:r>
            <a:r>
              <a:rPr lang="ru-RU" b="1">
                <a:latin typeface="Georgia" pitchFamily="18" charset="0"/>
              </a:rPr>
              <a:t>ть</a:t>
            </a:r>
            <a:endParaRPr lang="ru-RU">
              <a:latin typeface="Georgia" pitchFamily="18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3708400" y="3860800"/>
            <a:ext cx="1282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сво</a:t>
            </a:r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его</a:t>
            </a:r>
            <a:endParaRPr lang="ru-RU">
              <a:solidFill>
                <a:srgbClr val="C0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1"/>
          <p:cNvSpPr>
            <a:spLocks noChangeArrowheads="1"/>
          </p:cNvSpPr>
          <p:nvPr/>
        </p:nvSpPr>
        <p:spPr bwMode="auto">
          <a:xfrm>
            <a:off x="250825" y="333375"/>
            <a:ext cx="8642350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Georgia" pitchFamily="18" charset="0"/>
              </a:rPr>
              <a:t> Антон ехал на машине через лес. Вдруг на дорогу выскочила лосиха. Она трясла головой , словно звала на помощь .</a:t>
            </a:r>
          </a:p>
          <a:p>
            <a:r>
              <a:rPr lang="ru-RU" sz="3200" b="1">
                <a:latin typeface="Georgia" pitchFamily="18" charset="0"/>
              </a:rPr>
              <a:t>        Антон остановил машину из кабины и пошёл за лосихой. Она привела  Антона к болоту.  </a:t>
            </a:r>
          </a:p>
          <a:p>
            <a:r>
              <a:rPr lang="ru-RU" sz="3200" b="1">
                <a:latin typeface="Georgia" pitchFamily="18" charset="0"/>
              </a:rPr>
              <a:t>       Там по шее в трясине  стоял малютка- лосёнок.   Антон стал выталкивать лосёнка из  болота. Потом взял на руки и вынес на берег.</a:t>
            </a:r>
          </a:p>
          <a:p>
            <a:r>
              <a:rPr lang="ru-RU" sz="3200" b="1">
                <a:latin typeface="Georgia" pitchFamily="18" charset="0"/>
              </a:rPr>
              <a:t>        В глазах лосихи  блестели слёзы. Она стала облизывать своего кроху.</a:t>
            </a:r>
          </a:p>
        </p:txBody>
      </p:sp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3059113" y="0"/>
            <a:ext cx="46085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Georgia" pitchFamily="18" charset="0"/>
              </a:rPr>
              <a:t>Спасение лосёнка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72</TotalTime>
  <Words>339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10</vt:i4>
      </vt:variant>
    </vt:vector>
  </HeadingPairs>
  <TitlesOfParts>
    <vt:vector size="27" baseType="lpstr">
      <vt:lpstr>Georgia</vt:lpstr>
      <vt:lpstr>Arial</vt:lpstr>
      <vt:lpstr>Wingdings 2</vt:lpstr>
      <vt:lpstr>Wingdings</vt:lpstr>
      <vt:lpstr>Calibri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Изложение </vt:lpstr>
      <vt:lpstr>Слайд 2</vt:lpstr>
      <vt:lpstr>Слайд 3</vt:lpstr>
      <vt:lpstr>Вопросы по содержанию </vt:lpstr>
      <vt:lpstr>Слайд 5</vt:lpstr>
      <vt:lpstr>Слайд 6</vt:lpstr>
      <vt:lpstr>Слайд 7</vt:lpstr>
      <vt:lpstr>Словарная работа 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Изложение </dc:title>
  <dc:creator>Елена</dc:creator>
  <cp:lastModifiedBy>Пользователь Windows</cp:lastModifiedBy>
  <cp:revision>13</cp:revision>
  <dcterms:created xsi:type="dcterms:W3CDTF">2015-07-25T14:26:25Z</dcterms:created>
  <dcterms:modified xsi:type="dcterms:W3CDTF">2020-05-19T07:49:22Z</dcterms:modified>
</cp:coreProperties>
</file>